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30275213" cy="4280376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482">
          <p15:clr>
            <a:srgbClr val="747775"/>
          </p15:clr>
        </p15:guide>
        <p15:guide id="2" pos="9536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75"/>
    <p:restoredTop sz="94658"/>
  </p:normalViewPr>
  <p:slideViewPr>
    <p:cSldViewPr snapToGrid="0">
      <p:cViewPr>
        <p:scale>
          <a:sx n="50" d="100"/>
          <a:sy n="50" d="100"/>
        </p:scale>
        <p:origin x="872" y="248"/>
      </p:cViewPr>
      <p:guideLst>
        <p:guide orient="horz" pos="13482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6627" y="685800"/>
            <a:ext cx="2425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e384aaa918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e384aaa918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032074" y="6196323"/>
            <a:ext cx="28212000" cy="17081700"/>
          </a:xfrm>
          <a:prstGeom prst="rect">
            <a:avLst/>
          </a:prstGeom>
        </p:spPr>
        <p:txBody>
          <a:bodyPr spcFirstLastPara="1" wrap="square" lIns="455425" tIns="455425" rIns="455425" bIns="455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5903"/>
              <a:buNone/>
              <a:defRPr sz="25903"/>
            </a:lvl1pPr>
            <a:lvl2pPr lvl="1" algn="ctr">
              <a:spcBef>
                <a:spcPts val="0"/>
              </a:spcBef>
              <a:spcAft>
                <a:spcPts val="0"/>
              </a:spcAft>
              <a:buSzPts val="25903"/>
              <a:buNone/>
              <a:defRPr sz="25903"/>
            </a:lvl2pPr>
            <a:lvl3pPr lvl="2" algn="ctr">
              <a:spcBef>
                <a:spcPts val="0"/>
              </a:spcBef>
              <a:spcAft>
                <a:spcPts val="0"/>
              </a:spcAft>
              <a:buSzPts val="25903"/>
              <a:buNone/>
              <a:defRPr sz="25903"/>
            </a:lvl3pPr>
            <a:lvl4pPr lvl="3" algn="ctr">
              <a:spcBef>
                <a:spcPts val="0"/>
              </a:spcBef>
              <a:spcAft>
                <a:spcPts val="0"/>
              </a:spcAft>
              <a:buSzPts val="25903"/>
              <a:buNone/>
              <a:defRPr sz="25903"/>
            </a:lvl4pPr>
            <a:lvl5pPr lvl="4" algn="ctr">
              <a:spcBef>
                <a:spcPts val="0"/>
              </a:spcBef>
              <a:spcAft>
                <a:spcPts val="0"/>
              </a:spcAft>
              <a:buSzPts val="25903"/>
              <a:buNone/>
              <a:defRPr sz="25903"/>
            </a:lvl5pPr>
            <a:lvl6pPr lvl="5" algn="ctr">
              <a:spcBef>
                <a:spcPts val="0"/>
              </a:spcBef>
              <a:spcAft>
                <a:spcPts val="0"/>
              </a:spcAft>
              <a:buSzPts val="25903"/>
              <a:buNone/>
              <a:defRPr sz="25903"/>
            </a:lvl6pPr>
            <a:lvl7pPr lvl="6" algn="ctr">
              <a:spcBef>
                <a:spcPts val="0"/>
              </a:spcBef>
              <a:spcAft>
                <a:spcPts val="0"/>
              </a:spcAft>
              <a:buSzPts val="25903"/>
              <a:buNone/>
              <a:defRPr sz="25903"/>
            </a:lvl7pPr>
            <a:lvl8pPr lvl="7" algn="ctr">
              <a:spcBef>
                <a:spcPts val="0"/>
              </a:spcBef>
              <a:spcAft>
                <a:spcPts val="0"/>
              </a:spcAft>
              <a:buSzPts val="25903"/>
              <a:buNone/>
              <a:defRPr sz="25903"/>
            </a:lvl8pPr>
            <a:lvl9pPr lvl="8" algn="ctr">
              <a:spcBef>
                <a:spcPts val="0"/>
              </a:spcBef>
              <a:spcAft>
                <a:spcPts val="0"/>
              </a:spcAft>
              <a:buSzPts val="25903"/>
              <a:buNone/>
              <a:defRPr sz="2590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032046" y="23585474"/>
            <a:ext cx="28212000" cy="6596100"/>
          </a:xfrm>
          <a:prstGeom prst="rect">
            <a:avLst/>
          </a:prstGeom>
        </p:spPr>
        <p:txBody>
          <a:bodyPr spcFirstLastPara="1" wrap="square" lIns="455425" tIns="455425" rIns="455425" bIns="455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spcFirstLastPara="1" wrap="square" lIns="455425" tIns="455425" rIns="455425" bIns="455425" anchor="ctr" anchorCtr="0">
            <a:normAutofit/>
          </a:bodyPr>
          <a:lstStyle>
            <a:lvl1pPr lvl="0">
              <a:buNone/>
              <a:defRPr sz="4981"/>
            </a:lvl1pPr>
            <a:lvl2pPr lvl="1">
              <a:buNone/>
              <a:defRPr sz="4981"/>
            </a:lvl2pPr>
            <a:lvl3pPr lvl="2">
              <a:buNone/>
              <a:defRPr sz="4981"/>
            </a:lvl3pPr>
            <a:lvl4pPr lvl="3">
              <a:buNone/>
              <a:defRPr sz="4981"/>
            </a:lvl4pPr>
            <a:lvl5pPr lvl="4">
              <a:buNone/>
              <a:defRPr sz="4981"/>
            </a:lvl5pPr>
            <a:lvl6pPr lvl="5">
              <a:buNone/>
              <a:defRPr sz="4981"/>
            </a:lvl6pPr>
            <a:lvl7pPr lvl="6">
              <a:buNone/>
              <a:defRPr sz="4981"/>
            </a:lvl7pPr>
            <a:lvl8pPr lvl="7">
              <a:buNone/>
              <a:defRPr sz="4981"/>
            </a:lvl8pPr>
            <a:lvl9pPr lvl="8">
              <a:buNone/>
              <a:defRPr sz="498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1032046" y="9205128"/>
            <a:ext cx="28212000" cy="16340100"/>
          </a:xfrm>
          <a:prstGeom prst="rect">
            <a:avLst/>
          </a:prstGeom>
        </p:spPr>
        <p:txBody>
          <a:bodyPr spcFirstLastPara="1" wrap="square" lIns="455425" tIns="455425" rIns="455425" bIns="455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9776"/>
              <a:buNone/>
              <a:defRPr sz="59776"/>
            </a:lvl1pPr>
            <a:lvl2pPr lvl="1" algn="ctr">
              <a:spcBef>
                <a:spcPts val="0"/>
              </a:spcBef>
              <a:spcAft>
                <a:spcPts val="0"/>
              </a:spcAft>
              <a:buSzPts val="59776"/>
              <a:buNone/>
              <a:defRPr sz="59776"/>
            </a:lvl2pPr>
            <a:lvl3pPr lvl="2" algn="ctr">
              <a:spcBef>
                <a:spcPts val="0"/>
              </a:spcBef>
              <a:spcAft>
                <a:spcPts val="0"/>
              </a:spcAft>
              <a:buSzPts val="59776"/>
              <a:buNone/>
              <a:defRPr sz="59776"/>
            </a:lvl3pPr>
            <a:lvl4pPr lvl="3" algn="ctr">
              <a:spcBef>
                <a:spcPts val="0"/>
              </a:spcBef>
              <a:spcAft>
                <a:spcPts val="0"/>
              </a:spcAft>
              <a:buSzPts val="59776"/>
              <a:buNone/>
              <a:defRPr sz="59776"/>
            </a:lvl4pPr>
            <a:lvl5pPr lvl="4" algn="ctr">
              <a:spcBef>
                <a:spcPts val="0"/>
              </a:spcBef>
              <a:spcAft>
                <a:spcPts val="0"/>
              </a:spcAft>
              <a:buSzPts val="59776"/>
              <a:buNone/>
              <a:defRPr sz="59776"/>
            </a:lvl5pPr>
            <a:lvl6pPr lvl="5" algn="ctr">
              <a:spcBef>
                <a:spcPts val="0"/>
              </a:spcBef>
              <a:spcAft>
                <a:spcPts val="0"/>
              </a:spcAft>
              <a:buSzPts val="59776"/>
              <a:buNone/>
              <a:defRPr sz="59776"/>
            </a:lvl6pPr>
            <a:lvl7pPr lvl="6" algn="ctr">
              <a:spcBef>
                <a:spcPts val="0"/>
              </a:spcBef>
              <a:spcAft>
                <a:spcPts val="0"/>
              </a:spcAft>
              <a:buSzPts val="59776"/>
              <a:buNone/>
              <a:defRPr sz="59776"/>
            </a:lvl7pPr>
            <a:lvl8pPr lvl="7" algn="ctr">
              <a:spcBef>
                <a:spcPts val="0"/>
              </a:spcBef>
              <a:spcAft>
                <a:spcPts val="0"/>
              </a:spcAft>
              <a:buSzPts val="59776"/>
              <a:buNone/>
              <a:defRPr sz="59776"/>
            </a:lvl8pPr>
            <a:lvl9pPr lvl="8" algn="ctr">
              <a:spcBef>
                <a:spcPts val="0"/>
              </a:spcBef>
              <a:spcAft>
                <a:spcPts val="0"/>
              </a:spcAft>
              <a:buSzPts val="59776"/>
              <a:buNone/>
              <a:defRPr sz="59776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1032046" y="26232690"/>
            <a:ext cx="28212000" cy="10825200"/>
          </a:xfrm>
          <a:prstGeom prst="rect">
            <a:avLst/>
          </a:prstGeom>
        </p:spPr>
        <p:txBody>
          <a:bodyPr spcFirstLastPara="1" wrap="square" lIns="455425" tIns="455425" rIns="455425" bIns="455425" anchor="t" anchorCtr="0">
            <a:normAutofit/>
          </a:bodyPr>
          <a:lstStyle>
            <a:lvl1pPr marL="457200" lvl="0" indent="-797966" algn="ctr">
              <a:spcBef>
                <a:spcPts val="0"/>
              </a:spcBef>
              <a:spcAft>
                <a:spcPts val="0"/>
              </a:spcAft>
              <a:buSzPts val="8966"/>
              <a:buChar char="●"/>
              <a:defRPr sz="8966"/>
            </a:lvl1pPr>
            <a:lvl2pPr marL="914400" lvl="1" indent="-671441" algn="ctr">
              <a:spcBef>
                <a:spcPts val="0"/>
              </a:spcBef>
              <a:spcAft>
                <a:spcPts val="0"/>
              </a:spcAft>
              <a:buSzPts val="6974"/>
              <a:buChar char="○"/>
              <a:defRPr sz="6974"/>
            </a:lvl2pPr>
            <a:lvl3pPr marL="1371600" lvl="2" indent="-671441" algn="ctr">
              <a:spcBef>
                <a:spcPts val="0"/>
              </a:spcBef>
              <a:spcAft>
                <a:spcPts val="0"/>
              </a:spcAft>
              <a:buSzPts val="6974"/>
              <a:buChar char="■"/>
              <a:defRPr sz="6974"/>
            </a:lvl3pPr>
            <a:lvl4pPr marL="1828800" lvl="3" indent="-671441" algn="ctr">
              <a:spcBef>
                <a:spcPts val="0"/>
              </a:spcBef>
              <a:spcAft>
                <a:spcPts val="0"/>
              </a:spcAft>
              <a:buSzPts val="6974"/>
              <a:buChar char="●"/>
              <a:defRPr sz="6974"/>
            </a:lvl4pPr>
            <a:lvl5pPr marL="2286000" lvl="4" indent="-671441" algn="ctr">
              <a:spcBef>
                <a:spcPts val="0"/>
              </a:spcBef>
              <a:spcAft>
                <a:spcPts val="0"/>
              </a:spcAft>
              <a:buSzPts val="6974"/>
              <a:buChar char="○"/>
              <a:defRPr sz="6974"/>
            </a:lvl5pPr>
            <a:lvl6pPr marL="2743200" lvl="5" indent="-671441" algn="ctr">
              <a:spcBef>
                <a:spcPts val="0"/>
              </a:spcBef>
              <a:spcAft>
                <a:spcPts val="0"/>
              </a:spcAft>
              <a:buSzPts val="6974"/>
              <a:buChar char="■"/>
              <a:defRPr sz="6974"/>
            </a:lvl6pPr>
            <a:lvl7pPr marL="3200400" lvl="6" indent="-671441" algn="ctr">
              <a:spcBef>
                <a:spcPts val="0"/>
              </a:spcBef>
              <a:spcAft>
                <a:spcPts val="0"/>
              </a:spcAft>
              <a:buSzPts val="6974"/>
              <a:buChar char="●"/>
              <a:defRPr sz="6974"/>
            </a:lvl7pPr>
            <a:lvl8pPr marL="3657600" lvl="7" indent="-671441" algn="ctr">
              <a:spcBef>
                <a:spcPts val="0"/>
              </a:spcBef>
              <a:spcAft>
                <a:spcPts val="0"/>
              </a:spcAft>
              <a:buSzPts val="6974"/>
              <a:buChar char="○"/>
              <a:defRPr sz="6974"/>
            </a:lvl8pPr>
            <a:lvl9pPr marL="4114800" lvl="8" indent="-671441" algn="ctr">
              <a:spcBef>
                <a:spcPts val="0"/>
              </a:spcBef>
              <a:spcAft>
                <a:spcPts val="0"/>
              </a:spcAft>
              <a:buSzPts val="6974"/>
              <a:buChar char="■"/>
              <a:defRPr sz="6974"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spcFirstLastPara="1" wrap="square" lIns="455425" tIns="455425" rIns="455425" bIns="455425" anchor="ctr" anchorCtr="0">
            <a:normAutofit/>
          </a:bodyPr>
          <a:lstStyle>
            <a:lvl1pPr lvl="0">
              <a:buNone/>
              <a:defRPr sz="4981"/>
            </a:lvl1pPr>
            <a:lvl2pPr lvl="1">
              <a:buNone/>
              <a:defRPr sz="4981"/>
            </a:lvl2pPr>
            <a:lvl3pPr lvl="2">
              <a:buNone/>
              <a:defRPr sz="4981"/>
            </a:lvl3pPr>
            <a:lvl4pPr lvl="3">
              <a:buNone/>
              <a:defRPr sz="4981"/>
            </a:lvl4pPr>
            <a:lvl5pPr lvl="4">
              <a:buNone/>
              <a:defRPr sz="4981"/>
            </a:lvl5pPr>
            <a:lvl6pPr lvl="5">
              <a:buNone/>
              <a:defRPr sz="4981"/>
            </a:lvl6pPr>
            <a:lvl7pPr lvl="6">
              <a:buNone/>
              <a:defRPr sz="4981"/>
            </a:lvl7pPr>
            <a:lvl8pPr lvl="7">
              <a:buNone/>
              <a:defRPr sz="4981"/>
            </a:lvl8pPr>
            <a:lvl9pPr lvl="8">
              <a:buNone/>
              <a:defRPr sz="498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spcFirstLastPara="1" wrap="square" lIns="455425" tIns="455425" rIns="455425" bIns="455425" anchor="ctr" anchorCtr="0">
            <a:normAutofit/>
          </a:bodyPr>
          <a:lstStyle>
            <a:lvl1pPr lvl="0">
              <a:buNone/>
              <a:defRPr sz="4981"/>
            </a:lvl1pPr>
            <a:lvl2pPr lvl="1">
              <a:buNone/>
              <a:defRPr sz="4981"/>
            </a:lvl2pPr>
            <a:lvl3pPr lvl="2">
              <a:buNone/>
              <a:defRPr sz="4981"/>
            </a:lvl3pPr>
            <a:lvl4pPr lvl="3">
              <a:buNone/>
              <a:defRPr sz="4981"/>
            </a:lvl4pPr>
            <a:lvl5pPr lvl="4">
              <a:buNone/>
              <a:defRPr sz="4981"/>
            </a:lvl5pPr>
            <a:lvl6pPr lvl="5">
              <a:buNone/>
              <a:defRPr sz="4981"/>
            </a:lvl6pPr>
            <a:lvl7pPr lvl="6">
              <a:buNone/>
              <a:defRPr sz="4981"/>
            </a:lvl7pPr>
            <a:lvl8pPr lvl="7">
              <a:buNone/>
              <a:defRPr sz="4981"/>
            </a:lvl8pPr>
            <a:lvl9pPr lvl="8">
              <a:buNone/>
              <a:defRPr sz="498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032046" y="17899287"/>
            <a:ext cx="28212000" cy="7005300"/>
          </a:xfrm>
          <a:prstGeom prst="rect">
            <a:avLst/>
          </a:prstGeom>
        </p:spPr>
        <p:txBody>
          <a:bodyPr spcFirstLastPara="1" wrap="square" lIns="455425" tIns="455425" rIns="455425" bIns="455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7933"/>
              <a:buNone/>
              <a:defRPr sz="17933"/>
            </a:lvl1pPr>
            <a:lvl2pPr lvl="1" algn="ctr">
              <a:spcBef>
                <a:spcPts val="0"/>
              </a:spcBef>
              <a:spcAft>
                <a:spcPts val="0"/>
              </a:spcAft>
              <a:buSzPts val="17933"/>
              <a:buNone/>
              <a:defRPr sz="17933"/>
            </a:lvl2pPr>
            <a:lvl3pPr lvl="2" algn="ctr">
              <a:spcBef>
                <a:spcPts val="0"/>
              </a:spcBef>
              <a:spcAft>
                <a:spcPts val="0"/>
              </a:spcAft>
              <a:buSzPts val="17933"/>
              <a:buNone/>
              <a:defRPr sz="17933"/>
            </a:lvl3pPr>
            <a:lvl4pPr lvl="3" algn="ctr">
              <a:spcBef>
                <a:spcPts val="0"/>
              </a:spcBef>
              <a:spcAft>
                <a:spcPts val="0"/>
              </a:spcAft>
              <a:buSzPts val="17933"/>
              <a:buNone/>
              <a:defRPr sz="17933"/>
            </a:lvl4pPr>
            <a:lvl5pPr lvl="4" algn="ctr">
              <a:spcBef>
                <a:spcPts val="0"/>
              </a:spcBef>
              <a:spcAft>
                <a:spcPts val="0"/>
              </a:spcAft>
              <a:buSzPts val="17933"/>
              <a:buNone/>
              <a:defRPr sz="17933"/>
            </a:lvl5pPr>
            <a:lvl6pPr lvl="5" algn="ctr">
              <a:spcBef>
                <a:spcPts val="0"/>
              </a:spcBef>
              <a:spcAft>
                <a:spcPts val="0"/>
              </a:spcAft>
              <a:buSzPts val="17933"/>
              <a:buNone/>
              <a:defRPr sz="17933"/>
            </a:lvl6pPr>
            <a:lvl7pPr lvl="6" algn="ctr">
              <a:spcBef>
                <a:spcPts val="0"/>
              </a:spcBef>
              <a:spcAft>
                <a:spcPts val="0"/>
              </a:spcAft>
              <a:buSzPts val="17933"/>
              <a:buNone/>
              <a:defRPr sz="17933"/>
            </a:lvl7pPr>
            <a:lvl8pPr lvl="7" algn="ctr">
              <a:spcBef>
                <a:spcPts val="0"/>
              </a:spcBef>
              <a:spcAft>
                <a:spcPts val="0"/>
              </a:spcAft>
              <a:buSzPts val="17933"/>
              <a:buNone/>
              <a:defRPr sz="17933"/>
            </a:lvl8pPr>
            <a:lvl9pPr lvl="8" algn="ctr">
              <a:spcBef>
                <a:spcPts val="0"/>
              </a:spcBef>
              <a:spcAft>
                <a:spcPts val="0"/>
              </a:spcAft>
              <a:buSzPts val="17933"/>
              <a:buNone/>
              <a:defRPr sz="17933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spcFirstLastPara="1" wrap="square" lIns="455425" tIns="455425" rIns="455425" bIns="455425" anchor="ctr" anchorCtr="0">
            <a:normAutofit/>
          </a:bodyPr>
          <a:lstStyle>
            <a:lvl1pPr lvl="0">
              <a:buNone/>
              <a:defRPr sz="4981"/>
            </a:lvl1pPr>
            <a:lvl2pPr lvl="1">
              <a:buNone/>
              <a:defRPr sz="4981"/>
            </a:lvl2pPr>
            <a:lvl3pPr lvl="2">
              <a:buNone/>
              <a:defRPr sz="4981"/>
            </a:lvl3pPr>
            <a:lvl4pPr lvl="3">
              <a:buNone/>
              <a:defRPr sz="4981"/>
            </a:lvl4pPr>
            <a:lvl5pPr lvl="4">
              <a:buNone/>
              <a:defRPr sz="4981"/>
            </a:lvl5pPr>
            <a:lvl6pPr lvl="5">
              <a:buNone/>
              <a:defRPr sz="4981"/>
            </a:lvl6pPr>
            <a:lvl7pPr lvl="6">
              <a:buNone/>
              <a:defRPr sz="4981"/>
            </a:lvl7pPr>
            <a:lvl8pPr lvl="7">
              <a:buNone/>
              <a:defRPr sz="4981"/>
            </a:lvl8pPr>
            <a:lvl9pPr lvl="8">
              <a:buNone/>
              <a:defRPr sz="498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1032046" y="3703480"/>
            <a:ext cx="28212000" cy="4766100"/>
          </a:xfrm>
          <a:prstGeom prst="rect">
            <a:avLst/>
          </a:prstGeom>
        </p:spPr>
        <p:txBody>
          <a:bodyPr spcFirstLastPara="1" wrap="square" lIns="455425" tIns="455425" rIns="455425" bIns="455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1pPr>
            <a:lvl2pPr lvl="1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2pPr>
            <a:lvl3pPr lvl="2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3pPr>
            <a:lvl4pPr lvl="3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4pPr>
            <a:lvl5pPr lvl="4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5pPr>
            <a:lvl6pPr lvl="5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6pPr>
            <a:lvl7pPr lvl="6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7pPr>
            <a:lvl8pPr lvl="7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8pPr>
            <a:lvl9pPr lvl="8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1032046" y="9590851"/>
            <a:ext cx="28212000" cy="28431000"/>
          </a:xfrm>
          <a:prstGeom prst="rect">
            <a:avLst/>
          </a:prstGeom>
        </p:spPr>
        <p:txBody>
          <a:bodyPr spcFirstLastPara="1" wrap="square" lIns="455425" tIns="455425" rIns="455425" bIns="455425" anchor="t" anchorCtr="0">
            <a:normAutofit/>
          </a:bodyPr>
          <a:lstStyle>
            <a:lvl1pPr marL="457200" lvl="0" indent="-797966">
              <a:spcBef>
                <a:spcPts val="0"/>
              </a:spcBef>
              <a:spcAft>
                <a:spcPts val="0"/>
              </a:spcAft>
              <a:buSzPts val="8966"/>
              <a:buChar char="●"/>
              <a:defRPr sz="8966"/>
            </a:lvl1pPr>
            <a:lvl2pPr marL="914400" lvl="1" indent="-671441">
              <a:spcBef>
                <a:spcPts val="0"/>
              </a:spcBef>
              <a:spcAft>
                <a:spcPts val="0"/>
              </a:spcAft>
              <a:buSzPts val="6974"/>
              <a:buChar char="○"/>
              <a:defRPr sz="6974"/>
            </a:lvl2pPr>
            <a:lvl3pPr marL="1371600" lvl="2" indent="-671441">
              <a:spcBef>
                <a:spcPts val="0"/>
              </a:spcBef>
              <a:spcAft>
                <a:spcPts val="0"/>
              </a:spcAft>
              <a:buSzPts val="6974"/>
              <a:buChar char="■"/>
              <a:defRPr sz="6974"/>
            </a:lvl3pPr>
            <a:lvl4pPr marL="1828800" lvl="3" indent="-671441">
              <a:spcBef>
                <a:spcPts val="0"/>
              </a:spcBef>
              <a:spcAft>
                <a:spcPts val="0"/>
              </a:spcAft>
              <a:buSzPts val="6974"/>
              <a:buChar char="●"/>
              <a:defRPr sz="6974"/>
            </a:lvl4pPr>
            <a:lvl5pPr marL="2286000" lvl="4" indent="-671441">
              <a:spcBef>
                <a:spcPts val="0"/>
              </a:spcBef>
              <a:spcAft>
                <a:spcPts val="0"/>
              </a:spcAft>
              <a:buSzPts val="6974"/>
              <a:buChar char="○"/>
              <a:defRPr sz="6974"/>
            </a:lvl5pPr>
            <a:lvl6pPr marL="2743200" lvl="5" indent="-671441">
              <a:spcBef>
                <a:spcPts val="0"/>
              </a:spcBef>
              <a:spcAft>
                <a:spcPts val="0"/>
              </a:spcAft>
              <a:buSzPts val="6974"/>
              <a:buChar char="■"/>
              <a:defRPr sz="6974"/>
            </a:lvl6pPr>
            <a:lvl7pPr marL="3200400" lvl="6" indent="-671441">
              <a:spcBef>
                <a:spcPts val="0"/>
              </a:spcBef>
              <a:spcAft>
                <a:spcPts val="0"/>
              </a:spcAft>
              <a:buSzPts val="6974"/>
              <a:buChar char="●"/>
              <a:defRPr sz="6974"/>
            </a:lvl7pPr>
            <a:lvl8pPr marL="3657600" lvl="7" indent="-671441">
              <a:spcBef>
                <a:spcPts val="0"/>
              </a:spcBef>
              <a:spcAft>
                <a:spcPts val="0"/>
              </a:spcAft>
              <a:buSzPts val="6974"/>
              <a:buChar char="○"/>
              <a:defRPr sz="6974"/>
            </a:lvl8pPr>
            <a:lvl9pPr marL="4114800" lvl="8" indent="-671441">
              <a:spcBef>
                <a:spcPts val="0"/>
              </a:spcBef>
              <a:spcAft>
                <a:spcPts val="0"/>
              </a:spcAft>
              <a:buSzPts val="6974"/>
              <a:buChar char="■"/>
              <a:defRPr sz="6974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spcFirstLastPara="1" wrap="square" lIns="455425" tIns="455425" rIns="455425" bIns="455425" anchor="ctr" anchorCtr="0">
            <a:normAutofit/>
          </a:bodyPr>
          <a:lstStyle>
            <a:lvl1pPr lvl="0">
              <a:buNone/>
              <a:defRPr sz="4981"/>
            </a:lvl1pPr>
            <a:lvl2pPr lvl="1">
              <a:buNone/>
              <a:defRPr sz="4981"/>
            </a:lvl2pPr>
            <a:lvl3pPr lvl="2">
              <a:buNone/>
              <a:defRPr sz="4981"/>
            </a:lvl3pPr>
            <a:lvl4pPr lvl="3">
              <a:buNone/>
              <a:defRPr sz="4981"/>
            </a:lvl4pPr>
            <a:lvl5pPr lvl="4">
              <a:buNone/>
              <a:defRPr sz="4981"/>
            </a:lvl5pPr>
            <a:lvl6pPr lvl="5">
              <a:buNone/>
              <a:defRPr sz="4981"/>
            </a:lvl6pPr>
            <a:lvl7pPr lvl="6">
              <a:buNone/>
              <a:defRPr sz="4981"/>
            </a:lvl7pPr>
            <a:lvl8pPr lvl="7">
              <a:buNone/>
              <a:defRPr sz="4981"/>
            </a:lvl8pPr>
            <a:lvl9pPr lvl="8">
              <a:buNone/>
              <a:defRPr sz="498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1032046" y="3703480"/>
            <a:ext cx="28212000" cy="4766100"/>
          </a:xfrm>
          <a:prstGeom prst="rect">
            <a:avLst/>
          </a:prstGeom>
        </p:spPr>
        <p:txBody>
          <a:bodyPr spcFirstLastPara="1" wrap="square" lIns="455425" tIns="455425" rIns="455425" bIns="455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1pPr>
            <a:lvl2pPr lvl="1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2pPr>
            <a:lvl3pPr lvl="2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3pPr>
            <a:lvl4pPr lvl="3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4pPr>
            <a:lvl5pPr lvl="4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5pPr>
            <a:lvl6pPr lvl="5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6pPr>
            <a:lvl7pPr lvl="6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7pPr>
            <a:lvl8pPr lvl="7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8pPr>
            <a:lvl9pPr lvl="8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1032046" y="9590851"/>
            <a:ext cx="13243800" cy="28431000"/>
          </a:xfrm>
          <a:prstGeom prst="rect">
            <a:avLst/>
          </a:prstGeom>
        </p:spPr>
        <p:txBody>
          <a:bodyPr spcFirstLastPara="1" wrap="square" lIns="455425" tIns="455425" rIns="455425" bIns="455425" anchor="t" anchorCtr="0">
            <a:normAutofit/>
          </a:bodyPr>
          <a:lstStyle>
            <a:lvl1pPr marL="457200" lvl="0" indent="-671441">
              <a:spcBef>
                <a:spcPts val="0"/>
              </a:spcBef>
              <a:spcAft>
                <a:spcPts val="0"/>
              </a:spcAft>
              <a:buSzPts val="6974"/>
              <a:buChar char="●"/>
              <a:defRPr sz="6974"/>
            </a:lvl1pPr>
            <a:lvl2pPr marL="914400" lvl="1" indent="-608178">
              <a:spcBef>
                <a:spcPts val="0"/>
              </a:spcBef>
              <a:spcAft>
                <a:spcPts val="0"/>
              </a:spcAft>
              <a:buSzPts val="5978"/>
              <a:buChar char="○"/>
              <a:defRPr sz="5978"/>
            </a:lvl2pPr>
            <a:lvl3pPr marL="1371600" lvl="2" indent="-608178">
              <a:spcBef>
                <a:spcPts val="0"/>
              </a:spcBef>
              <a:spcAft>
                <a:spcPts val="0"/>
              </a:spcAft>
              <a:buSzPts val="5978"/>
              <a:buChar char="■"/>
              <a:defRPr sz="5978"/>
            </a:lvl3pPr>
            <a:lvl4pPr marL="1828800" lvl="3" indent="-608178">
              <a:spcBef>
                <a:spcPts val="0"/>
              </a:spcBef>
              <a:spcAft>
                <a:spcPts val="0"/>
              </a:spcAft>
              <a:buSzPts val="5978"/>
              <a:buChar char="●"/>
              <a:defRPr sz="5978"/>
            </a:lvl4pPr>
            <a:lvl5pPr marL="2286000" lvl="4" indent="-608178">
              <a:spcBef>
                <a:spcPts val="0"/>
              </a:spcBef>
              <a:spcAft>
                <a:spcPts val="0"/>
              </a:spcAft>
              <a:buSzPts val="5978"/>
              <a:buChar char="○"/>
              <a:defRPr sz="5978"/>
            </a:lvl5pPr>
            <a:lvl6pPr marL="2743200" lvl="5" indent="-608178">
              <a:spcBef>
                <a:spcPts val="0"/>
              </a:spcBef>
              <a:spcAft>
                <a:spcPts val="0"/>
              </a:spcAft>
              <a:buSzPts val="5978"/>
              <a:buChar char="■"/>
              <a:defRPr sz="5978"/>
            </a:lvl6pPr>
            <a:lvl7pPr marL="3200400" lvl="6" indent="-608178">
              <a:spcBef>
                <a:spcPts val="0"/>
              </a:spcBef>
              <a:spcAft>
                <a:spcPts val="0"/>
              </a:spcAft>
              <a:buSzPts val="5978"/>
              <a:buChar char="●"/>
              <a:defRPr sz="5978"/>
            </a:lvl7pPr>
            <a:lvl8pPr marL="3657600" lvl="7" indent="-608178">
              <a:spcBef>
                <a:spcPts val="0"/>
              </a:spcBef>
              <a:spcAft>
                <a:spcPts val="0"/>
              </a:spcAft>
              <a:buSzPts val="5978"/>
              <a:buChar char="○"/>
              <a:defRPr sz="5978"/>
            </a:lvl8pPr>
            <a:lvl9pPr marL="4114800" lvl="8" indent="-608178">
              <a:spcBef>
                <a:spcPts val="0"/>
              </a:spcBef>
              <a:spcAft>
                <a:spcPts val="0"/>
              </a:spcAft>
              <a:buSzPts val="5978"/>
              <a:buChar char="■"/>
              <a:defRPr sz="5978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16000191" y="9590851"/>
            <a:ext cx="13243800" cy="28431000"/>
          </a:xfrm>
          <a:prstGeom prst="rect">
            <a:avLst/>
          </a:prstGeom>
        </p:spPr>
        <p:txBody>
          <a:bodyPr spcFirstLastPara="1" wrap="square" lIns="455425" tIns="455425" rIns="455425" bIns="455425" anchor="t" anchorCtr="0">
            <a:normAutofit/>
          </a:bodyPr>
          <a:lstStyle>
            <a:lvl1pPr marL="457200" lvl="0" indent="-671441">
              <a:spcBef>
                <a:spcPts val="0"/>
              </a:spcBef>
              <a:spcAft>
                <a:spcPts val="0"/>
              </a:spcAft>
              <a:buSzPts val="6974"/>
              <a:buChar char="●"/>
              <a:defRPr sz="6974"/>
            </a:lvl1pPr>
            <a:lvl2pPr marL="914400" lvl="1" indent="-608178">
              <a:spcBef>
                <a:spcPts val="0"/>
              </a:spcBef>
              <a:spcAft>
                <a:spcPts val="0"/>
              </a:spcAft>
              <a:buSzPts val="5978"/>
              <a:buChar char="○"/>
              <a:defRPr sz="5978"/>
            </a:lvl2pPr>
            <a:lvl3pPr marL="1371600" lvl="2" indent="-608178">
              <a:spcBef>
                <a:spcPts val="0"/>
              </a:spcBef>
              <a:spcAft>
                <a:spcPts val="0"/>
              </a:spcAft>
              <a:buSzPts val="5978"/>
              <a:buChar char="■"/>
              <a:defRPr sz="5978"/>
            </a:lvl3pPr>
            <a:lvl4pPr marL="1828800" lvl="3" indent="-608178">
              <a:spcBef>
                <a:spcPts val="0"/>
              </a:spcBef>
              <a:spcAft>
                <a:spcPts val="0"/>
              </a:spcAft>
              <a:buSzPts val="5978"/>
              <a:buChar char="●"/>
              <a:defRPr sz="5978"/>
            </a:lvl4pPr>
            <a:lvl5pPr marL="2286000" lvl="4" indent="-608178">
              <a:spcBef>
                <a:spcPts val="0"/>
              </a:spcBef>
              <a:spcAft>
                <a:spcPts val="0"/>
              </a:spcAft>
              <a:buSzPts val="5978"/>
              <a:buChar char="○"/>
              <a:defRPr sz="5978"/>
            </a:lvl5pPr>
            <a:lvl6pPr marL="2743200" lvl="5" indent="-608178">
              <a:spcBef>
                <a:spcPts val="0"/>
              </a:spcBef>
              <a:spcAft>
                <a:spcPts val="0"/>
              </a:spcAft>
              <a:buSzPts val="5978"/>
              <a:buChar char="■"/>
              <a:defRPr sz="5978"/>
            </a:lvl6pPr>
            <a:lvl7pPr marL="3200400" lvl="6" indent="-608178">
              <a:spcBef>
                <a:spcPts val="0"/>
              </a:spcBef>
              <a:spcAft>
                <a:spcPts val="0"/>
              </a:spcAft>
              <a:buSzPts val="5978"/>
              <a:buChar char="●"/>
              <a:defRPr sz="5978"/>
            </a:lvl7pPr>
            <a:lvl8pPr marL="3657600" lvl="7" indent="-608178">
              <a:spcBef>
                <a:spcPts val="0"/>
              </a:spcBef>
              <a:spcAft>
                <a:spcPts val="0"/>
              </a:spcAft>
              <a:buSzPts val="5978"/>
              <a:buChar char="○"/>
              <a:defRPr sz="5978"/>
            </a:lvl8pPr>
            <a:lvl9pPr marL="4114800" lvl="8" indent="-608178">
              <a:spcBef>
                <a:spcPts val="0"/>
              </a:spcBef>
              <a:spcAft>
                <a:spcPts val="0"/>
              </a:spcAft>
              <a:buSzPts val="5978"/>
              <a:buChar char="■"/>
              <a:defRPr sz="5978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spcFirstLastPara="1" wrap="square" lIns="455425" tIns="455425" rIns="455425" bIns="455425" anchor="ctr" anchorCtr="0">
            <a:normAutofit/>
          </a:bodyPr>
          <a:lstStyle>
            <a:lvl1pPr lvl="0">
              <a:buNone/>
              <a:defRPr sz="4981"/>
            </a:lvl1pPr>
            <a:lvl2pPr lvl="1">
              <a:buNone/>
              <a:defRPr sz="4981"/>
            </a:lvl2pPr>
            <a:lvl3pPr lvl="2">
              <a:buNone/>
              <a:defRPr sz="4981"/>
            </a:lvl3pPr>
            <a:lvl4pPr lvl="3">
              <a:buNone/>
              <a:defRPr sz="4981"/>
            </a:lvl4pPr>
            <a:lvl5pPr lvl="4">
              <a:buNone/>
              <a:defRPr sz="4981"/>
            </a:lvl5pPr>
            <a:lvl6pPr lvl="5">
              <a:buNone/>
              <a:defRPr sz="4981"/>
            </a:lvl6pPr>
            <a:lvl7pPr lvl="6">
              <a:buNone/>
              <a:defRPr sz="4981"/>
            </a:lvl7pPr>
            <a:lvl8pPr lvl="7">
              <a:buNone/>
              <a:defRPr sz="4981"/>
            </a:lvl8pPr>
            <a:lvl9pPr lvl="8">
              <a:buNone/>
              <a:defRPr sz="498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1032046" y="3703480"/>
            <a:ext cx="28212000" cy="4766100"/>
          </a:xfrm>
          <a:prstGeom prst="rect">
            <a:avLst/>
          </a:prstGeom>
        </p:spPr>
        <p:txBody>
          <a:bodyPr spcFirstLastPara="1" wrap="square" lIns="455425" tIns="455425" rIns="455425" bIns="455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1pPr>
            <a:lvl2pPr lvl="1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2pPr>
            <a:lvl3pPr lvl="2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3pPr>
            <a:lvl4pPr lvl="3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4pPr>
            <a:lvl5pPr lvl="4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5pPr>
            <a:lvl6pPr lvl="5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6pPr>
            <a:lvl7pPr lvl="6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7pPr>
            <a:lvl8pPr lvl="7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8pPr>
            <a:lvl9pPr lvl="8">
              <a:spcBef>
                <a:spcPts val="0"/>
              </a:spcBef>
              <a:spcAft>
                <a:spcPts val="0"/>
              </a:spcAft>
              <a:buSzPts val="13948"/>
              <a:buNone/>
              <a:defRPr sz="13948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spcFirstLastPara="1" wrap="square" lIns="455425" tIns="455425" rIns="455425" bIns="455425" anchor="ctr" anchorCtr="0">
            <a:normAutofit/>
          </a:bodyPr>
          <a:lstStyle>
            <a:lvl1pPr lvl="0">
              <a:buNone/>
              <a:defRPr sz="4981"/>
            </a:lvl1pPr>
            <a:lvl2pPr lvl="1">
              <a:buNone/>
              <a:defRPr sz="4981"/>
            </a:lvl2pPr>
            <a:lvl3pPr lvl="2">
              <a:buNone/>
              <a:defRPr sz="4981"/>
            </a:lvl3pPr>
            <a:lvl4pPr lvl="3">
              <a:buNone/>
              <a:defRPr sz="4981"/>
            </a:lvl4pPr>
            <a:lvl5pPr lvl="4">
              <a:buNone/>
              <a:defRPr sz="4981"/>
            </a:lvl5pPr>
            <a:lvl6pPr lvl="5">
              <a:buNone/>
              <a:defRPr sz="4981"/>
            </a:lvl6pPr>
            <a:lvl7pPr lvl="6">
              <a:buNone/>
              <a:defRPr sz="4981"/>
            </a:lvl7pPr>
            <a:lvl8pPr lvl="7">
              <a:buNone/>
              <a:defRPr sz="4981"/>
            </a:lvl8pPr>
            <a:lvl9pPr lvl="8">
              <a:buNone/>
              <a:defRPr sz="498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032046" y="4623681"/>
            <a:ext cx="9297300" cy="6288900"/>
          </a:xfrm>
          <a:prstGeom prst="rect">
            <a:avLst/>
          </a:prstGeom>
        </p:spPr>
        <p:txBody>
          <a:bodyPr spcFirstLastPara="1" wrap="square" lIns="455425" tIns="455425" rIns="455425" bIns="455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955"/>
              <a:buNone/>
              <a:defRPr sz="11955"/>
            </a:lvl1pPr>
            <a:lvl2pPr lvl="1">
              <a:spcBef>
                <a:spcPts val="0"/>
              </a:spcBef>
              <a:spcAft>
                <a:spcPts val="0"/>
              </a:spcAft>
              <a:buSzPts val="11955"/>
              <a:buNone/>
              <a:defRPr sz="11955"/>
            </a:lvl2pPr>
            <a:lvl3pPr lvl="2">
              <a:spcBef>
                <a:spcPts val="0"/>
              </a:spcBef>
              <a:spcAft>
                <a:spcPts val="0"/>
              </a:spcAft>
              <a:buSzPts val="11955"/>
              <a:buNone/>
              <a:defRPr sz="11955"/>
            </a:lvl3pPr>
            <a:lvl4pPr lvl="3">
              <a:spcBef>
                <a:spcPts val="0"/>
              </a:spcBef>
              <a:spcAft>
                <a:spcPts val="0"/>
              </a:spcAft>
              <a:buSzPts val="11955"/>
              <a:buNone/>
              <a:defRPr sz="11955"/>
            </a:lvl4pPr>
            <a:lvl5pPr lvl="4">
              <a:spcBef>
                <a:spcPts val="0"/>
              </a:spcBef>
              <a:spcAft>
                <a:spcPts val="0"/>
              </a:spcAft>
              <a:buSzPts val="11955"/>
              <a:buNone/>
              <a:defRPr sz="11955"/>
            </a:lvl5pPr>
            <a:lvl6pPr lvl="5">
              <a:spcBef>
                <a:spcPts val="0"/>
              </a:spcBef>
              <a:spcAft>
                <a:spcPts val="0"/>
              </a:spcAft>
              <a:buSzPts val="11955"/>
              <a:buNone/>
              <a:defRPr sz="11955"/>
            </a:lvl6pPr>
            <a:lvl7pPr lvl="6">
              <a:spcBef>
                <a:spcPts val="0"/>
              </a:spcBef>
              <a:spcAft>
                <a:spcPts val="0"/>
              </a:spcAft>
              <a:buSzPts val="11955"/>
              <a:buNone/>
              <a:defRPr sz="11955"/>
            </a:lvl7pPr>
            <a:lvl8pPr lvl="7">
              <a:spcBef>
                <a:spcPts val="0"/>
              </a:spcBef>
              <a:spcAft>
                <a:spcPts val="0"/>
              </a:spcAft>
              <a:buSzPts val="11955"/>
              <a:buNone/>
              <a:defRPr sz="11955"/>
            </a:lvl8pPr>
            <a:lvl9pPr lvl="8">
              <a:spcBef>
                <a:spcPts val="0"/>
              </a:spcBef>
              <a:spcAft>
                <a:spcPts val="0"/>
              </a:spcAft>
              <a:buSzPts val="11955"/>
              <a:buNone/>
              <a:defRPr sz="11955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032046" y="11564195"/>
            <a:ext cx="9297300" cy="26458800"/>
          </a:xfrm>
          <a:prstGeom prst="rect">
            <a:avLst/>
          </a:prstGeom>
        </p:spPr>
        <p:txBody>
          <a:bodyPr spcFirstLastPara="1" wrap="square" lIns="455425" tIns="455425" rIns="455425" bIns="455425" anchor="t" anchorCtr="0">
            <a:normAutofit/>
          </a:bodyPr>
          <a:lstStyle>
            <a:lvl1pPr marL="457200" lvl="0" indent="-608178">
              <a:spcBef>
                <a:spcPts val="0"/>
              </a:spcBef>
              <a:spcAft>
                <a:spcPts val="0"/>
              </a:spcAft>
              <a:buSzPts val="5978"/>
              <a:buChar char="●"/>
              <a:defRPr sz="5978"/>
            </a:lvl1pPr>
            <a:lvl2pPr marL="914400" lvl="1" indent="-608178">
              <a:spcBef>
                <a:spcPts val="0"/>
              </a:spcBef>
              <a:spcAft>
                <a:spcPts val="0"/>
              </a:spcAft>
              <a:buSzPts val="5978"/>
              <a:buChar char="○"/>
              <a:defRPr sz="5978"/>
            </a:lvl2pPr>
            <a:lvl3pPr marL="1371600" lvl="2" indent="-608178">
              <a:spcBef>
                <a:spcPts val="0"/>
              </a:spcBef>
              <a:spcAft>
                <a:spcPts val="0"/>
              </a:spcAft>
              <a:buSzPts val="5978"/>
              <a:buChar char="■"/>
              <a:defRPr sz="5978"/>
            </a:lvl3pPr>
            <a:lvl4pPr marL="1828800" lvl="3" indent="-608178">
              <a:spcBef>
                <a:spcPts val="0"/>
              </a:spcBef>
              <a:spcAft>
                <a:spcPts val="0"/>
              </a:spcAft>
              <a:buSzPts val="5978"/>
              <a:buChar char="●"/>
              <a:defRPr sz="5978"/>
            </a:lvl4pPr>
            <a:lvl5pPr marL="2286000" lvl="4" indent="-608178">
              <a:spcBef>
                <a:spcPts val="0"/>
              </a:spcBef>
              <a:spcAft>
                <a:spcPts val="0"/>
              </a:spcAft>
              <a:buSzPts val="5978"/>
              <a:buChar char="○"/>
              <a:defRPr sz="5978"/>
            </a:lvl5pPr>
            <a:lvl6pPr marL="2743200" lvl="5" indent="-608178">
              <a:spcBef>
                <a:spcPts val="0"/>
              </a:spcBef>
              <a:spcAft>
                <a:spcPts val="0"/>
              </a:spcAft>
              <a:buSzPts val="5978"/>
              <a:buChar char="■"/>
              <a:defRPr sz="5978"/>
            </a:lvl6pPr>
            <a:lvl7pPr marL="3200400" lvl="6" indent="-608178">
              <a:spcBef>
                <a:spcPts val="0"/>
              </a:spcBef>
              <a:spcAft>
                <a:spcPts val="0"/>
              </a:spcAft>
              <a:buSzPts val="5978"/>
              <a:buChar char="●"/>
              <a:defRPr sz="5978"/>
            </a:lvl7pPr>
            <a:lvl8pPr marL="3657600" lvl="7" indent="-608178">
              <a:spcBef>
                <a:spcPts val="0"/>
              </a:spcBef>
              <a:spcAft>
                <a:spcPts val="0"/>
              </a:spcAft>
              <a:buSzPts val="5978"/>
              <a:buChar char="○"/>
              <a:defRPr sz="5978"/>
            </a:lvl8pPr>
            <a:lvl9pPr marL="4114800" lvl="8" indent="-608178">
              <a:spcBef>
                <a:spcPts val="0"/>
              </a:spcBef>
              <a:spcAft>
                <a:spcPts val="0"/>
              </a:spcAft>
              <a:buSzPts val="5978"/>
              <a:buChar char="■"/>
              <a:defRPr sz="5978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spcFirstLastPara="1" wrap="square" lIns="455425" tIns="455425" rIns="455425" bIns="455425" anchor="ctr" anchorCtr="0">
            <a:normAutofit/>
          </a:bodyPr>
          <a:lstStyle>
            <a:lvl1pPr lvl="0">
              <a:buNone/>
              <a:defRPr sz="4981"/>
            </a:lvl1pPr>
            <a:lvl2pPr lvl="1">
              <a:buNone/>
              <a:defRPr sz="4981"/>
            </a:lvl2pPr>
            <a:lvl3pPr lvl="2">
              <a:buNone/>
              <a:defRPr sz="4981"/>
            </a:lvl3pPr>
            <a:lvl4pPr lvl="3">
              <a:buNone/>
              <a:defRPr sz="4981"/>
            </a:lvl4pPr>
            <a:lvl5pPr lvl="4">
              <a:buNone/>
              <a:defRPr sz="4981"/>
            </a:lvl5pPr>
            <a:lvl6pPr lvl="5">
              <a:buNone/>
              <a:defRPr sz="4981"/>
            </a:lvl6pPr>
            <a:lvl7pPr lvl="6">
              <a:buNone/>
              <a:defRPr sz="4981"/>
            </a:lvl7pPr>
            <a:lvl8pPr lvl="7">
              <a:buNone/>
              <a:defRPr sz="4981"/>
            </a:lvl8pPr>
            <a:lvl9pPr lvl="8">
              <a:buNone/>
              <a:defRPr sz="498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1623229" y="3746130"/>
            <a:ext cx="21084000" cy="34043400"/>
          </a:xfrm>
          <a:prstGeom prst="rect">
            <a:avLst/>
          </a:prstGeom>
        </p:spPr>
        <p:txBody>
          <a:bodyPr spcFirstLastPara="1" wrap="square" lIns="455425" tIns="455425" rIns="455425" bIns="455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910"/>
              <a:buNone/>
              <a:defRPr sz="23910"/>
            </a:lvl1pPr>
            <a:lvl2pPr lvl="1">
              <a:spcBef>
                <a:spcPts val="0"/>
              </a:spcBef>
              <a:spcAft>
                <a:spcPts val="0"/>
              </a:spcAft>
              <a:buSzPts val="23910"/>
              <a:buNone/>
              <a:defRPr sz="23910"/>
            </a:lvl2pPr>
            <a:lvl3pPr lvl="2">
              <a:spcBef>
                <a:spcPts val="0"/>
              </a:spcBef>
              <a:spcAft>
                <a:spcPts val="0"/>
              </a:spcAft>
              <a:buSzPts val="23910"/>
              <a:buNone/>
              <a:defRPr sz="23910"/>
            </a:lvl3pPr>
            <a:lvl4pPr lvl="3">
              <a:spcBef>
                <a:spcPts val="0"/>
              </a:spcBef>
              <a:spcAft>
                <a:spcPts val="0"/>
              </a:spcAft>
              <a:buSzPts val="23910"/>
              <a:buNone/>
              <a:defRPr sz="23910"/>
            </a:lvl4pPr>
            <a:lvl5pPr lvl="4">
              <a:spcBef>
                <a:spcPts val="0"/>
              </a:spcBef>
              <a:spcAft>
                <a:spcPts val="0"/>
              </a:spcAft>
              <a:buSzPts val="23910"/>
              <a:buNone/>
              <a:defRPr sz="23910"/>
            </a:lvl5pPr>
            <a:lvl6pPr lvl="5">
              <a:spcBef>
                <a:spcPts val="0"/>
              </a:spcBef>
              <a:spcAft>
                <a:spcPts val="0"/>
              </a:spcAft>
              <a:buSzPts val="23910"/>
              <a:buNone/>
              <a:defRPr sz="23910"/>
            </a:lvl6pPr>
            <a:lvl7pPr lvl="6">
              <a:spcBef>
                <a:spcPts val="0"/>
              </a:spcBef>
              <a:spcAft>
                <a:spcPts val="0"/>
              </a:spcAft>
              <a:buSzPts val="23910"/>
              <a:buNone/>
              <a:defRPr sz="23910"/>
            </a:lvl7pPr>
            <a:lvl8pPr lvl="7">
              <a:spcBef>
                <a:spcPts val="0"/>
              </a:spcBef>
              <a:spcAft>
                <a:spcPts val="0"/>
              </a:spcAft>
              <a:buSzPts val="23910"/>
              <a:buNone/>
              <a:defRPr sz="23910"/>
            </a:lvl8pPr>
            <a:lvl9pPr lvl="8">
              <a:spcBef>
                <a:spcPts val="0"/>
              </a:spcBef>
              <a:spcAft>
                <a:spcPts val="0"/>
              </a:spcAft>
              <a:buSzPts val="23910"/>
              <a:buNone/>
              <a:defRPr sz="2391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spcFirstLastPara="1" wrap="square" lIns="455425" tIns="455425" rIns="455425" bIns="455425" anchor="ctr" anchorCtr="0">
            <a:normAutofit/>
          </a:bodyPr>
          <a:lstStyle>
            <a:lvl1pPr lvl="0">
              <a:buNone/>
              <a:defRPr sz="4981"/>
            </a:lvl1pPr>
            <a:lvl2pPr lvl="1">
              <a:buNone/>
              <a:defRPr sz="4981"/>
            </a:lvl2pPr>
            <a:lvl3pPr lvl="2">
              <a:buNone/>
              <a:defRPr sz="4981"/>
            </a:lvl3pPr>
            <a:lvl4pPr lvl="3">
              <a:buNone/>
              <a:defRPr sz="4981"/>
            </a:lvl4pPr>
            <a:lvl5pPr lvl="4">
              <a:buNone/>
              <a:defRPr sz="4981"/>
            </a:lvl5pPr>
            <a:lvl6pPr lvl="5">
              <a:buNone/>
              <a:defRPr sz="4981"/>
            </a:lvl6pPr>
            <a:lvl7pPr lvl="6">
              <a:buNone/>
              <a:defRPr sz="4981"/>
            </a:lvl7pPr>
            <a:lvl8pPr lvl="7">
              <a:buNone/>
              <a:defRPr sz="4981"/>
            </a:lvl8pPr>
            <a:lvl9pPr lvl="8">
              <a:buNone/>
              <a:defRPr sz="498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5138000" y="-1040"/>
            <a:ext cx="15138000" cy="42804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55425" tIns="455425" rIns="455425" bIns="455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879077" y="10262433"/>
            <a:ext cx="13393800" cy="12335700"/>
          </a:xfrm>
          <a:prstGeom prst="rect">
            <a:avLst/>
          </a:prstGeom>
        </p:spPr>
        <p:txBody>
          <a:bodyPr spcFirstLastPara="1" wrap="square" lIns="455425" tIns="455425" rIns="455425" bIns="455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922"/>
              <a:buNone/>
              <a:defRPr sz="20922"/>
            </a:lvl1pPr>
            <a:lvl2pPr lvl="1" algn="ctr">
              <a:spcBef>
                <a:spcPts val="0"/>
              </a:spcBef>
              <a:spcAft>
                <a:spcPts val="0"/>
              </a:spcAft>
              <a:buSzPts val="20922"/>
              <a:buNone/>
              <a:defRPr sz="20922"/>
            </a:lvl2pPr>
            <a:lvl3pPr lvl="2" algn="ctr">
              <a:spcBef>
                <a:spcPts val="0"/>
              </a:spcBef>
              <a:spcAft>
                <a:spcPts val="0"/>
              </a:spcAft>
              <a:buSzPts val="20922"/>
              <a:buNone/>
              <a:defRPr sz="20922"/>
            </a:lvl3pPr>
            <a:lvl4pPr lvl="3" algn="ctr">
              <a:spcBef>
                <a:spcPts val="0"/>
              </a:spcBef>
              <a:spcAft>
                <a:spcPts val="0"/>
              </a:spcAft>
              <a:buSzPts val="20922"/>
              <a:buNone/>
              <a:defRPr sz="20922"/>
            </a:lvl4pPr>
            <a:lvl5pPr lvl="4" algn="ctr">
              <a:spcBef>
                <a:spcPts val="0"/>
              </a:spcBef>
              <a:spcAft>
                <a:spcPts val="0"/>
              </a:spcAft>
              <a:buSzPts val="20922"/>
              <a:buNone/>
              <a:defRPr sz="20922"/>
            </a:lvl5pPr>
            <a:lvl6pPr lvl="5" algn="ctr">
              <a:spcBef>
                <a:spcPts val="0"/>
              </a:spcBef>
              <a:spcAft>
                <a:spcPts val="0"/>
              </a:spcAft>
              <a:buSzPts val="20922"/>
              <a:buNone/>
              <a:defRPr sz="20922"/>
            </a:lvl6pPr>
            <a:lvl7pPr lvl="6" algn="ctr">
              <a:spcBef>
                <a:spcPts val="0"/>
              </a:spcBef>
              <a:spcAft>
                <a:spcPts val="0"/>
              </a:spcAft>
              <a:buSzPts val="20922"/>
              <a:buNone/>
              <a:defRPr sz="20922"/>
            </a:lvl7pPr>
            <a:lvl8pPr lvl="7" algn="ctr">
              <a:spcBef>
                <a:spcPts val="0"/>
              </a:spcBef>
              <a:spcAft>
                <a:spcPts val="0"/>
              </a:spcAft>
              <a:buSzPts val="20922"/>
              <a:buNone/>
              <a:defRPr sz="20922"/>
            </a:lvl8pPr>
            <a:lvl9pPr lvl="8" algn="ctr">
              <a:spcBef>
                <a:spcPts val="0"/>
              </a:spcBef>
              <a:spcAft>
                <a:spcPts val="0"/>
              </a:spcAft>
              <a:buSzPts val="20922"/>
              <a:buNone/>
              <a:defRPr sz="20922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879077" y="23327077"/>
            <a:ext cx="13393800" cy="10278600"/>
          </a:xfrm>
          <a:prstGeom prst="rect">
            <a:avLst/>
          </a:prstGeom>
        </p:spPr>
        <p:txBody>
          <a:bodyPr spcFirstLastPara="1" wrap="square" lIns="455425" tIns="455425" rIns="455425" bIns="455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461"/>
              <a:buNone/>
              <a:defRPr sz="1046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461"/>
              <a:buNone/>
              <a:defRPr sz="10461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461"/>
              <a:buNone/>
              <a:defRPr sz="10461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461"/>
              <a:buNone/>
              <a:defRPr sz="10461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461"/>
              <a:buNone/>
              <a:defRPr sz="10461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461"/>
              <a:buNone/>
              <a:defRPr sz="10461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461"/>
              <a:buNone/>
              <a:defRPr sz="10461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461"/>
              <a:buNone/>
              <a:defRPr sz="10461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461"/>
              <a:buNone/>
              <a:defRPr sz="10461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6354801" y="6025723"/>
            <a:ext cx="12704400" cy="30750600"/>
          </a:xfrm>
          <a:prstGeom prst="rect">
            <a:avLst/>
          </a:prstGeom>
        </p:spPr>
        <p:txBody>
          <a:bodyPr spcFirstLastPara="1" wrap="square" lIns="455425" tIns="455425" rIns="455425" bIns="455425" anchor="ctr" anchorCtr="0">
            <a:normAutofit/>
          </a:bodyPr>
          <a:lstStyle>
            <a:lvl1pPr marL="457200" lvl="0" indent="-797966">
              <a:spcBef>
                <a:spcPts val="0"/>
              </a:spcBef>
              <a:spcAft>
                <a:spcPts val="0"/>
              </a:spcAft>
              <a:buSzPts val="8966"/>
              <a:buChar char="●"/>
              <a:defRPr sz="8966"/>
            </a:lvl1pPr>
            <a:lvl2pPr marL="914400" lvl="1" indent="-671441">
              <a:spcBef>
                <a:spcPts val="0"/>
              </a:spcBef>
              <a:spcAft>
                <a:spcPts val="0"/>
              </a:spcAft>
              <a:buSzPts val="6974"/>
              <a:buChar char="○"/>
              <a:defRPr sz="6974"/>
            </a:lvl2pPr>
            <a:lvl3pPr marL="1371600" lvl="2" indent="-671441">
              <a:spcBef>
                <a:spcPts val="0"/>
              </a:spcBef>
              <a:spcAft>
                <a:spcPts val="0"/>
              </a:spcAft>
              <a:buSzPts val="6974"/>
              <a:buChar char="■"/>
              <a:defRPr sz="6974"/>
            </a:lvl3pPr>
            <a:lvl4pPr marL="1828800" lvl="3" indent="-671441">
              <a:spcBef>
                <a:spcPts val="0"/>
              </a:spcBef>
              <a:spcAft>
                <a:spcPts val="0"/>
              </a:spcAft>
              <a:buSzPts val="6974"/>
              <a:buChar char="●"/>
              <a:defRPr sz="6974"/>
            </a:lvl4pPr>
            <a:lvl5pPr marL="2286000" lvl="4" indent="-671441">
              <a:spcBef>
                <a:spcPts val="0"/>
              </a:spcBef>
              <a:spcAft>
                <a:spcPts val="0"/>
              </a:spcAft>
              <a:buSzPts val="6974"/>
              <a:buChar char="○"/>
              <a:defRPr sz="6974"/>
            </a:lvl5pPr>
            <a:lvl6pPr marL="2743200" lvl="5" indent="-671441">
              <a:spcBef>
                <a:spcPts val="0"/>
              </a:spcBef>
              <a:spcAft>
                <a:spcPts val="0"/>
              </a:spcAft>
              <a:buSzPts val="6974"/>
              <a:buChar char="■"/>
              <a:defRPr sz="6974"/>
            </a:lvl6pPr>
            <a:lvl7pPr marL="3200400" lvl="6" indent="-671441">
              <a:spcBef>
                <a:spcPts val="0"/>
              </a:spcBef>
              <a:spcAft>
                <a:spcPts val="0"/>
              </a:spcAft>
              <a:buSzPts val="6974"/>
              <a:buChar char="●"/>
              <a:defRPr sz="6974"/>
            </a:lvl7pPr>
            <a:lvl8pPr marL="3657600" lvl="7" indent="-671441">
              <a:spcBef>
                <a:spcPts val="0"/>
              </a:spcBef>
              <a:spcAft>
                <a:spcPts val="0"/>
              </a:spcAft>
              <a:buSzPts val="6974"/>
              <a:buChar char="○"/>
              <a:defRPr sz="6974"/>
            </a:lvl8pPr>
            <a:lvl9pPr marL="4114800" lvl="8" indent="-671441">
              <a:spcBef>
                <a:spcPts val="0"/>
              </a:spcBef>
              <a:spcAft>
                <a:spcPts val="0"/>
              </a:spcAft>
              <a:buSzPts val="6974"/>
              <a:buChar char="■"/>
              <a:defRPr sz="6974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spcFirstLastPara="1" wrap="square" lIns="455425" tIns="455425" rIns="455425" bIns="455425" anchor="ctr" anchorCtr="0">
            <a:normAutofit/>
          </a:bodyPr>
          <a:lstStyle>
            <a:lvl1pPr lvl="0">
              <a:buNone/>
              <a:defRPr sz="4981"/>
            </a:lvl1pPr>
            <a:lvl2pPr lvl="1">
              <a:buNone/>
              <a:defRPr sz="4981"/>
            </a:lvl2pPr>
            <a:lvl3pPr lvl="2">
              <a:buNone/>
              <a:defRPr sz="4981"/>
            </a:lvl3pPr>
            <a:lvl4pPr lvl="3">
              <a:buNone/>
              <a:defRPr sz="4981"/>
            </a:lvl4pPr>
            <a:lvl5pPr lvl="4">
              <a:buNone/>
              <a:defRPr sz="4981"/>
            </a:lvl5pPr>
            <a:lvl6pPr lvl="5">
              <a:buNone/>
              <a:defRPr sz="4981"/>
            </a:lvl6pPr>
            <a:lvl7pPr lvl="6">
              <a:buNone/>
              <a:defRPr sz="4981"/>
            </a:lvl7pPr>
            <a:lvl8pPr lvl="7">
              <a:buNone/>
              <a:defRPr sz="4981"/>
            </a:lvl8pPr>
            <a:lvl9pPr lvl="8">
              <a:buNone/>
              <a:defRPr sz="498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1032046" y="35206675"/>
            <a:ext cx="19862100" cy="5035500"/>
          </a:xfrm>
          <a:prstGeom prst="rect">
            <a:avLst/>
          </a:prstGeom>
        </p:spPr>
        <p:txBody>
          <a:bodyPr spcFirstLastPara="1" wrap="square" lIns="455425" tIns="455425" rIns="455425" bIns="455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66"/>
              <a:buNone/>
              <a:defRPr sz="8966"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</p:spPr>
        <p:txBody>
          <a:bodyPr spcFirstLastPara="1" wrap="square" lIns="455425" tIns="455425" rIns="455425" bIns="455425" anchor="ctr" anchorCtr="0">
            <a:normAutofit/>
          </a:bodyPr>
          <a:lstStyle>
            <a:lvl1pPr lvl="0">
              <a:buNone/>
              <a:defRPr sz="4981"/>
            </a:lvl1pPr>
            <a:lvl2pPr lvl="1">
              <a:buNone/>
              <a:defRPr sz="4981"/>
            </a:lvl2pPr>
            <a:lvl3pPr lvl="2">
              <a:buNone/>
              <a:defRPr sz="4981"/>
            </a:lvl3pPr>
            <a:lvl4pPr lvl="3">
              <a:buNone/>
              <a:defRPr sz="4981"/>
            </a:lvl4pPr>
            <a:lvl5pPr lvl="4">
              <a:buNone/>
              <a:defRPr sz="4981"/>
            </a:lvl5pPr>
            <a:lvl6pPr lvl="5">
              <a:buNone/>
              <a:defRPr sz="4981"/>
            </a:lvl6pPr>
            <a:lvl7pPr lvl="6">
              <a:buNone/>
              <a:defRPr sz="4981"/>
            </a:lvl7pPr>
            <a:lvl8pPr lvl="7">
              <a:buNone/>
              <a:defRPr sz="4981"/>
            </a:lvl8pPr>
            <a:lvl9pPr lvl="8">
              <a:buNone/>
              <a:defRPr sz="498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032046" y="3703480"/>
            <a:ext cx="28212000" cy="476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5425" tIns="455425" rIns="455425" bIns="455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948"/>
              <a:buNone/>
              <a:defRPr sz="13948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948"/>
              <a:buNone/>
              <a:defRPr sz="13948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948"/>
              <a:buNone/>
              <a:defRPr sz="13948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948"/>
              <a:buNone/>
              <a:defRPr sz="13948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948"/>
              <a:buNone/>
              <a:defRPr sz="13948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948"/>
              <a:buNone/>
              <a:defRPr sz="13948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948"/>
              <a:buNone/>
              <a:defRPr sz="13948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948"/>
              <a:buNone/>
              <a:defRPr sz="13948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948"/>
              <a:buNone/>
              <a:defRPr sz="13948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032046" y="9590851"/>
            <a:ext cx="28212000" cy="284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5425" tIns="455425" rIns="455425" bIns="455425" anchor="t" anchorCtr="0">
            <a:normAutofit/>
          </a:bodyPr>
          <a:lstStyle>
            <a:lvl1pPr marL="457200" lvl="0" indent="-79796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966"/>
              <a:buChar char="●"/>
              <a:defRPr sz="8966">
                <a:solidFill>
                  <a:schemeClr val="dk2"/>
                </a:solidFill>
              </a:defRPr>
            </a:lvl1pPr>
            <a:lvl2pPr marL="914400" lvl="1" indent="-67144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4"/>
              <a:buChar char="○"/>
              <a:defRPr sz="6974">
                <a:solidFill>
                  <a:schemeClr val="dk2"/>
                </a:solidFill>
              </a:defRPr>
            </a:lvl2pPr>
            <a:lvl3pPr marL="1371600" lvl="2" indent="-67144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4"/>
              <a:buChar char="■"/>
              <a:defRPr sz="6974">
                <a:solidFill>
                  <a:schemeClr val="dk2"/>
                </a:solidFill>
              </a:defRPr>
            </a:lvl3pPr>
            <a:lvl4pPr marL="1828800" lvl="3" indent="-67144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4"/>
              <a:buChar char="●"/>
              <a:defRPr sz="6974">
                <a:solidFill>
                  <a:schemeClr val="dk2"/>
                </a:solidFill>
              </a:defRPr>
            </a:lvl4pPr>
            <a:lvl5pPr marL="2286000" lvl="4" indent="-67144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4"/>
              <a:buChar char="○"/>
              <a:defRPr sz="6974">
                <a:solidFill>
                  <a:schemeClr val="dk2"/>
                </a:solidFill>
              </a:defRPr>
            </a:lvl5pPr>
            <a:lvl6pPr marL="2743200" lvl="5" indent="-67144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4"/>
              <a:buChar char="■"/>
              <a:defRPr sz="6974">
                <a:solidFill>
                  <a:schemeClr val="dk2"/>
                </a:solidFill>
              </a:defRPr>
            </a:lvl6pPr>
            <a:lvl7pPr marL="3200400" lvl="6" indent="-67144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4"/>
              <a:buChar char="●"/>
              <a:defRPr sz="6974">
                <a:solidFill>
                  <a:schemeClr val="dk2"/>
                </a:solidFill>
              </a:defRPr>
            </a:lvl7pPr>
            <a:lvl8pPr marL="3657600" lvl="7" indent="-67144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4"/>
              <a:buChar char="○"/>
              <a:defRPr sz="6974">
                <a:solidFill>
                  <a:schemeClr val="dk2"/>
                </a:solidFill>
              </a:defRPr>
            </a:lvl8pPr>
            <a:lvl9pPr marL="4114800" lvl="8" indent="-67144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4"/>
              <a:buChar char="■"/>
              <a:defRPr sz="6974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28052508" y="38807103"/>
            <a:ext cx="1816800" cy="327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5425" tIns="455425" rIns="455425" bIns="455425" anchor="ctr" anchorCtr="0">
            <a:normAutofit/>
          </a:bodyPr>
          <a:lstStyle>
            <a:lvl1pPr lvl="0" algn="r">
              <a:buNone/>
              <a:defRPr sz="4981">
                <a:solidFill>
                  <a:schemeClr val="dk2"/>
                </a:solidFill>
              </a:defRPr>
            </a:lvl1pPr>
            <a:lvl2pPr lvl="1" algn="r">
              <a:buNone/>
              <a:defRPr sz="4981">
                <a:solidFill>
                  <a:schemeClr val="dk2"/>
                </a:solidFill>
              </a:defRPr>
            </a:lvl2pPr>
            <a:lvl3pPr lvl="2" algn="r">
              <a:buNone/>
              <a:defRPr sz="4981">
                <a:solidFill>
                  <a:schemeClr val="dk2"/>
                </a:solidFill>
              </a:defRPr>
            </a:lvl3pPr>
            <a:lvl4pPr lvl="3" algn="r">
              <a:buNone/>
              <a:defRPr sz="4981">
                <a:solidFill>
                  <a:schemeClr val="dk2"/>
                </a:solidFill>
              </a:defRPr>
            </a:lvl4pPr>
            <a:lvl5pPr lvl="4" algn="r">
              <a:buNone/>
              <a:defRPr sz="4981">
                <a:solidFill>
                  <a:schemeClr val="dk2"/>
                </a:solidFill>
              </a:defRPr>
            </a:lvl5pPr>
            <a:lvl6pPr lvl="5" algn="r">
              <a:buNone/>
              <a:defRPr sz="4981">
                <a:solidFill>
                  <a:schemeClr val="dk2"/>
                </a:solidFill>
              </a:defRPr>
            </a:lvl6pPr>
            <a:lvl7pPr lvl="6" algn="r">
              <a:buNone/>
              <a:defRPr sz="4981">
                <a:solidFill>
                  <a:schemeClr val="dk2"/>
                </a:solidFill>
              </a:defRPr>
            </a:lvl7pPr>
            <a:lvl8pPr lvl="7" algn="r">
              <a:buNone/>
              <a:defRPr sz="4981">
                <a:solidFill>
                  <a:schemeClr val="dk2"/>
                </a:solidFill>
              </a:defRPr>
            </a:lvl8pPr>
            <a:lvl9pPr lvl="8" algn="r">
              <a:buNone/>
              <a:defRPr sz="4981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96AD963-1DB0-D68E-A8D9-29F2D1EBF189}"/>
              </a:ext>
            </a:extLst>
          </p:cNvPr>
          <p:cNvSpPr/>
          <p:nvPr/>
        </p:nvSpPr>
        <p:spPr>
          <a:xfrm>
            <a:off x="0" y="17099"/>
            <a:ext cx="30275213" cy="47462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R"/>
          </a:p>
        </p:txBody>
      </p:sp>
      <p:sp>
        <p:nvSpPr>
          <p:cNvPr id="54" name="Google Shape;54;p13"/>
          <p:cNvSpPr/>
          <p:nvPr/>
        </p:nvSpPr>
        <p:spPr>
          <a:xfrm>
            <a:off x="-787" y="4715157"/>
            <a:ext cx="30276000" cy="161700"/>
          </a:xfrm>
          <a:prstGeom prst="rect">
            <a:avLst/>
          </a:prstGeom>
          <a:solidFill>
            <a:srgbClr val="118BC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C9DAF8"/>
              </a:solidFill>
              <a:highlight>
                <a:srgbClr val="C9DAF8"/>
              </a:highlight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6645024" y="-323850"/>
            <a:ext cx="16985164" cy="5087236"/>
          </a:xfrm>
          <a:prstGeom prst="rect">
            <a:avLst/>
          </a:prstGeom>
        </p:spPr>
        <p:txBody>
          <a:bodyPr spcFirstLastPara="1" wrap="square" lIns="455425" tIns="455425" rIns="455425" bIns="455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6300" b="1" dirty="0">
                <a:solidFill>
                  <a:schemeClr val="dk1"/>
                </a:solidFill>
              </a:rPr>
              <a:t>Title line 1 </a:t>
            </a:r>
          </a:p>
          <a:p>
            <a:pPr marL="0" indent="0">
              <a:buClr>
                <a:schemeClr val="dk1"/>
              </a:buClr>
              <a:buSzPts val="1100"/>
            </a:pPr>
            <a:r>
              <a:rPr lang="en-GB" sz="6300" b="1" dirty="0">
                <a:solidFill>
                  <a:schemeClr val="dk1"/>
                </a:solidFill>
              </a:rPr>
              <a:t>Title line 2</a:t>
            </a:r>
          </a:p>
          <a:p>
            <a:pPr marL="0" indent="0">
              <a:buClr>
                <a:schemeClr val="dk1"/>
              </a:buClr>
              <a:buSzPts val="1100"/>
            </a:pPr>
            <a:r>
              <a:rPr lang="en-GB" sz="6300" b="1" dirty="0">
                <a:solidFill>
                  <a:schemeClr val="dk1"/>
                </a:solidFill>
              </a:rPr>
              <a:t>Title line 3</a:t>
            </a:r>
            <a:br>
              <a:rPr lang="en-GB" sz="6300" b="1" dirty="0">
                <a:solidFill>
                  <a:schemeClr val="dk1"/>
                </a:solidFill>
              </a:rPr>
            </a:br>
            <a:r>
              <a:rPr lang="en-GB" sz="5400" i="1" dirty="0">
                <a:solidFill>
                  <a:schemeClr val="dk1"/>
                </a:solidFill>
              </a:rPr>
              <a:t>Authors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5400" i="1" dirty="0">
                <a:solidFill>
                  <a:schemeClr val="dk1"/>
                </a:solidFill>
              </a:rPr>
              <a:t>Affiliations</a:t>
            </a:r>
            <a:endParaRPr sz="6600" i="1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200" dirty="0">
              <a:solidFill>
                <a:schemeClr val="lt1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021905" y="18123012"/>
            <a:ext cx="11216565" cy="21742132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1127700" y="22476575"/>
            <a:ext cx="21941100" cy="15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266">
                <a:solidFill>
                  <a:schemeClr val="dk1"/>
                </a:solidFill>
              </a:rPr>
              <a:t>Bear in mind that poster boards look like this.</a:t>
            </a:r>
            <a:br>
              <a:rPr lang="en-GB" sz="6266">
                <a:solidFill>
                  <a:schemeClr val="dk1"/>
                </a:solidFill>
              </a:rPr>
            </a:br>
            <a:br>
              <a:rPr lang="en-GB" sz="6266">
                <a:solidFill>
                  <a:schemeClr val="dk1"/>
                </a:solidFill>
              </a:rPr>
            </a:br>
            <a:br>
              <a:rPr lang="en-GB" sz="6266">
                <a:solidFill>
                  <a:schemeClr val="dk1"/>
                </a:solidFill>
              </a:rPr>
            </a:br>
            <a:br>
              <a:rPr lang="en-GB" sz="6266">
                <a:solidFill>
                  <a:schemeClr val="dk1"/>
                </a:solidFill>
              </a:rPr>
            </a:br>
            <a:br>
              <a:rPr lang="en-GB" sz="6266">
                <a:solidFill>
                  <a:schemeClr val="dk1"/>
                </a:solidFill>
              </a:rPr>
            </a:br>
            <a:br>
              <a:rPr lang="en-GB" sz="6266">
                <a:solidFill>
                  <a:schemeClr val="dk1"/>
                </a:solidFill>
              </a:rPr>
            </a:br>
            <a:br>
              <a:rPr lang="en-GB" sz="6266">
                <a:solidFill>
                  <a:schemeClr val="dk1"/>
                </a:solidFill>
              </a:rPr>
            </a:br>
            <a:br>
              <a:rPr lang="en-GB" sz="6266">
                <a:solidFill>
                  <a:schemeClr val="dk1"/>
                </a:solidFill>
              </a:rPr>
            </a:br>
            <a:br>
              <a:rPr lang="en-GB" sz="6266">
                <a:solidFill>
                  <a:schemeClr val="dk1"/>
                </a:solidFill>
              </a:rPr>
            </a:br>
            <a:endParaRPr sz="6266">
              <a:solidFill>
                <a:schemeClr val="dk1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1127700" y="7716900"/>
            <a:ext cx="28020900" cy="1303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266" dirty="0">
                <a:solidFill>
                  <a:schemeClr val="dk1"/>
                </a:solidFill>
              </a:rPr>
              <a:t>Poster boards are 191 cm tall and 96 cm wide (internal dimensions) and the recommendation poster size is A0 (84.1 cm x 118.9 cm, portrait). The poster can be single or double column, or combinations of these.</a:t>
            </a:r>
            <a:br>
              <a:rPr lang="en-GB" sz="6266" dirty="0">
                <a:solidFill>
                  <a:schemeClr val="dk1"/>
                </a:solidFill>
              </a:rPr>
            </a:br>
            <a:endParaRPr sz="6266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266" dirty="0">
                <a:solidFill>
                  <a:schemeClr val="dk1"/>
                </a:solidFill>
              </a:rPr>
              <a:t>Please try to keep the poster readable and use tables, photos, and figures to give the full picture.</a:t>
            </a:r>
            <a:br>
              <a:rPr lang="en-GB" sz="6266" dirty="0">
                <a:solidFill>
                  <a:schemeClr val="dk1"/>
                </a:solidFill>
              </a:rPr>
            </a:br>
            <a:br>
              <a:rPr lang="en-GB" sz="6266" dirty="0">
                <a:solidFill>
                  <a:schemeClr val="dk1"/>
                </a:solidFill>
              </a:rPr>
            </a:br>
            <a:r>
              <a:rPr lang="en-GB" sz="6266" dirty="0">
                <a:solidFill>
                  <a:schemeClr val="dk1"/>
                </a:solidFill>
              </a:rPr>
              <a:t>You can download the HRF event logo </a:t>
            </a:r>
            <a:r>
              <a:rPr lang="en-GB" sz="6266" u="sng" dirty="0">
                <a:solidFill>
                  <a:schemeClr val="dk1"/>
                </a:solidFill>
              </a:rPr>
              <a:t>here</a:t>
            </a:r>
            <a:r>
              <a:rPr lang="en-GB" sz="6266" dirty="0">
                <a:solidFill>
                  <a:schemeClr val="dk1"/>
                </a:solidFill>
              </a:rPr>
              <a:t>.</a:t>
            </a:r>
            <a:br>
              <a:rPr lang="en-GB" sz="6266" dirty="0">
                <a:solidFill>
                  <a:schemeClr val="dk1"/>
                </a:solidFill>
              </a:rPr>
            </a:br>
            <a:br>
              <a:rPr lang="en-GB" sz="6266" dirty="0">
                <a:solidFill>
                  <a:schemeClr val="dk1"/>
                </a:solidFill>
              </a:rPr>
            </a:br>
            <a:r>
              <a:rPr lang="en-GB" sz="6266" dirty="0">
                <a:solidFill>
                  <a:schemeClr val="dk1"/>
                </a:solidFill>
              </a:rPr>
              <a:t>Also note that there is </a:t>
            </a:r>
            <a:r>
              <a:rPr lang="en-GB" sz="6266" u="sng" dirty="0">
                <a:solidFill>
                  <a:schemeClr val="dk1"/>
                </a:solidFill>
              </a:rPr>
              <a:t>no onsite poster printing availability</a:t>
            </a:r>
            <a:r>
              <a:rPr lang="en-GB" sz="6266" dirty="0">
                <a:solidFill>
                  <a:schemeClr val="dk1"/>
                </a:solidFill>
              </a:rPr>
              <a:t>.</a:t>
            </a:r>
            <a:endParaRPr sz="6266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GB" sz="6266" dirty="0">
                <a:solidFill>
                  <a:schemeClr val="dk1"/>
                </a:solidFill>
              </a:rPr>
            </a:br>
            <a:endParaRPr sz="6266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266" dirty="0">
              <a:solidFill>
                <a:schemeClr val="dk1"/>
              </a:solidFill>
            </a:endParaRPr>
          </a:p>
        </p:txBody>
      </p:sp>
      <p:sp>
        <p:nvSpPr>
          <p:cNvPr id="2" name="Google Shape;54;p13">
            <a:extLst>
              <a:ext uri="{FF2B5EF4-FFF2-40B4-BE49-F238E27FC236}">
                <a16:creationId xmlns:a16="http://schemas.microsoft.com/office/drawing/2014/main" id="{6BE4E2D0-51BA-CD88-D83B-138520EFB2C3}"/>
              </a:ext>
            </a:extLst>
          </p:cNvPr>
          <p:cNvSpPr/>
          <p:nvPr/>
        </p:nvSpPr>
        <p:spPr>
          <a:xfrm>
            <a:off x="0" y="42092088"/>
            <a:ext cx="30276000" cy="711675"/>
          </a:xfrm>
          <a:prstGeom prst="rect">
            <a:avLst/>
          </a:prstGeom>
          <a:solidFill>
            <a:srgbClr val="118BC8"/>
          </a:solidFill>
          <a:ln w="635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C9DAF8"/>
              </a:solidFill>
              <a:highlight>
                <a:srgbClr val="C9DAF8"/>
              </a:highlight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6F51EEA-2F32-5300-BCA9-1EB4E40D3772}"/>
              </a:ext>
            </a:extLst>
          </p:cNvPr>
          <p:cNvGrpSpPr/>
          <p:nvPr/>
        </p:nvGrpSpPr>
        <p:grpSpPr>
          <a:xfrm>
            <a:off x="474834" y="694136"/>
            <a:ext cx="6170190" cy="3514857"/>
            <a:chOff x="474834" y="694136"/>
            <a:chExt cx="6170190" cy="3514857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44DFCD63-221B-CA4E-9910-27729CEE4DC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63308" y="694136"/>
              <a:ext cx="6081716" cy="2077170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6F739B33-05AA-2916-D087-10CCBE0F72C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74834" y="2789750"/>
              <a:ext cx="4559693" cy="1419243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6DCC1D2-BF0A-9697-9ECB-B18DE359DD7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225780" y="2738721"/>
              <a:ext cx="1419243" cy="1419243"/>
            </a:xfrm>
            <a:prstGeom prst="rect">
              <a:avLst/>
            </a:prstGeom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570BD904-4907-FB06-FA11-7A1085DEB608}"/>
              </a:ext>
            </a:extLst>
          </p:cNvPr>
          <p:cNvSpPr/>
          <p:nvPr/>
        </p:nvSpPr>
        <p:spPr>
          <a:xfrm>
            <a:off x="23825200" y="178799"/>
            <a:ext cx="6223000" cy="42916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R" sz="8000" dirty="0"/>
              <a:t>Logos 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124</Words>
  <Application>Microsoft Macintosh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Ευάγγελος Παπαδόπουλος</cp:lastModifiedBy>
  <cp:revision>21</cp:revision>
  <dcterms:modified xsi:type="dcterms:W3CDTF">2026-05-28T08:33:45Z</dcterms:modified>
</cp:coreProperties>
</file>